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3" autoAdjust="0"/>
    <p:restoredTop sz="94656" autoAdjust="0"/>
  </p:normalViewPr>
  <p:slideViewPr>
    <p:cSldViewPr>
      <p:cViewPr>
        <p:scale>
          <a:sx n="165" d="100"/>
          <a:sy n="165" d="100"/>
        </p:scale>
        <p:origin x="-2418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419E6-AB91-4454-82FB-242655F8336C}" type="datetimeFigureOut">
              <a:rPr lang="de-AT" smtClean="0"/>
              <a:t>30.11.2021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503D47-B35E-4366-A616-BCE78DF96E2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1918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3D47-B35E-4366-A616-BCE78DF96E2A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204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61F9D-2B26-4A9A-A75C-A42C293CC84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268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de-AT"/>
          </a:p>
        </p:txBody>
      </p:sp>
      <p:grpSp>
        <p:nvGrpSpPr>
          <p:cNvPr id="15363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AT"/>
            </a:p>
          </p:txBody>
        </p:sp>
        <p:grpSp>
          <p:nvGrpSpPr>
            <p:cNvPr id="15365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536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6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6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6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7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7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7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7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7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7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7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15377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537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7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8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90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91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9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9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9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95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1539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539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9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39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4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0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1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1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1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1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</p:grpSp>
        <p:grpSp>
          <p:nvGrpSpPr>
            <p:cNvPr id="15414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5415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16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17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18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19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20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15421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de-AT"/>
              </a:p>
            </p:txBody>
          </p:sp>
          <p:grpSp>
            <p:nvGrpSpPr>
              <p:cNvPr id="15422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542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  <p:sp>
              <p:nvSpPr>
                <p:cNvPr id="1542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  <p:sp>
              <p:nvSpPr>
                <p:cNvPr id="1542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  <p:sp>
              <p:nvSpPr>
                <p:cNvPr id="15426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de-AT"/>
                </a:p>
              </p:txBody>
            </p:sp>
          </p:grpSp>
        </p:grpSp>
      </p:grpSp>
      <p:sp>
        <p:nvSpPr>
          <p:cNvPr id="1542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542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542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de-DE"/>
          </a:p>
        </p:txBody>
      </p:sp>
      <p:sp>
        <p:nvSpPr>
          <p:cNvPr id="1543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de-DE"/>
          </a:p>
        </p:txBody>
      </p:sp>
      <p:sp>
        <p:nvSpPr>
          <p:cNvPr id="1543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2669B76-6C3E-491F-BE42-A6A3F2DDA8B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951230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sz="2800" dirty="0" smtClean="0"/>
              <a:t>Untersuchungsarten </a:t>
            </a:r>
            <a:r>
              <a:rPr lang="de-AT" sz="2800" dirty="0" smtClean="0"/>
              <a:t>Teich und Füllwässer</a:t>
            </a:r>
            <a:endParaRPr lang="de-DE" sz="28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229600" cy="1540768"/>
          </a:xfrm>
        </p:spPr>
        <p:txBody>
          <a:bodyPr/>
          <a:lstStyle/>
          <a:p>
            <a:pPr rtl="0" fontAlgn="base"/>
            <a:r>
              <a:rPr lang="de-AT" sz="24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Wasseruntersuchung klein:</a:t>
            </a:r>
            <a:endParaRPr lang="de-AT" sz="2400" dirty="0" smtClean="0">
              <a:effectLst/>
            </a:endParaRPr>
          </a:p>
          <a:p>
            <a:pPr marL="0" indent="0" rtl="0" fontAlgn="base">
              <a:buNone/>
            </a:pPr>
            <a:r>
              <a:rPr lang="de-AT" sz="20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	Chemisch: pH-Wert, Leitfähigkeit, Säurekapazität, Gesamt-, 	Karbonat- und </a:t>
            </a:r>
            <a:r>
              <a:rPr lang="de-AT" sz="2000" dirty="0" err="1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Nichtkarbonathärte</a:t>
            </a:r>
            <a:r>
              <a:rPr lang="de-AT" sz="20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, </a:t>
            </a:r>
            <a:r>
              <a:rPr lang="de-AT" sz="2000" dirty="0" err="1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Calzium</a:t>
            </a:r>
            <a:r>
              <a:rPr lang="de-AT" sz="20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, Magnesium, 	Natrium, Kalium, Nitrat, Chlorid, Sulfat, </a:t>
            </a:r>
            <a:r>
              <a:rPr lang="de-AT" sz="2000" dirty="0" err="1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Orthophosphat</a:t>
            </a:r>
            <a:r>
              <a:rPr lang="de-AT" sz="20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, Bor, 	Eisen, Kupfer, Mangan, Molybdän, Silizium, Zink</a:t>
            </a:r>
            <a:endParaRPr lang="de-AT" sz="2000" dirty="0" smtClean="0">
              <a:effectLst/>
            </a:endParaRPr>
          </a:p>
          <a:p>
            <a:pPr rtl="0" fontAlgn="base"/>
            <a:r>
              <a:rPr lang="de-AT" sz="24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Wasseruntersuchung mittel:</a:t>
            </a:r>
          </a:p>
          <a:p>
            <a:pPr marL="0" indent="0" rtl="0" fontAlgn="base">
              <a:buNone/>
            </a:pPr>
            <a:r>
              <a:rPr lang="de-AT" sz="20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	wie Untersuchung</a:t>
            </a:r>
            <a:r>
              <a:rPr lang="de-AT" sz="2000" baseline="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 klein plus zusätzlich: Gesamtphosphor, 	Ammonium, Nitrit</a:t>
            </a:r>
            <a:endParaRPr lang="de-AT" sz="2000" dirty="0" smtClean="0">
              <a:effectLst/>
            </a:endParaRPr>
          </a:p>
          <a:p>
            <a:pPr rtl="0" fontAlgn="base"/>
            <a:r>
              <a:rPr lang="de-AT" sz="2400" dirty="0" smtClean="0"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/>
                  </a:outerShdw>
                </a:effectLst>
              </a:rPr>
              <a:t>Wasseruntersuchung groß:</a:t>
            </a:r>
            <a:endParaRPr lang="de-AT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indent="0" rtl="0" fontAlgn="base">
              <a:buNone/>
            </a:pPr>
            <a:r>
              <a:rPr lang="de-AT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wie</a:t>
            </a:r>
            <a:r>
              <a:rPr lang="de-AT" sz="20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Untersuchung mittel plus zusätzlich: TOC, Aluminium, 	</a:t>
            </a:r>
            <a:r>
              <a:rPr lang="de-AT" sz="20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Nickel</a:t>
            </a:r>
          </a:p>
          <a:p>
            <a:pPr rtl="0" fontAlgn="base">
              <a:buFont typeface="Wingdings"/>
              <a:buChar char="Ø"/>
            </a:pPr>
            <a:r>
              <a:rPr lang="de-AT" sz="2400" dirty="0" smtClean="0"/>
              <a:t>Biopoolvolluntersuchung:</a:t>
            </a:r>
          </a:p>
          <a:p>
            <a:pPr marL="914400" lvl="2" indent="0">
              <a:buNone/>
            </a:pPr>
            <a:r>
              <a:rPr lang="de-AT" sz="2000" dirty="0"/>
              <a:t>wie Untersuchung mittel plus zusätzlich: TOC, Aluminium, </a:t>
            </a:r>
            <a:r>
              <a:rPr lang="de-AT" sz="2000" dirty="0" smtClean="0"/>
              <a:t>Nickel</a:t>
            </a:r>
            <a:r>
              <a:rPr lang="de-AT" sz="2000" smtClean="0"/>
              <a:t>, Gesamtstickstoff</a:t>
            </a:r>
            <a:endParaRPr lang="de-AT" sz="2000" dirty="0"/>
          </a:p>
          <a:p>
            <a:pPr marL="914400" lvl="2" indent="0">
              <a:buNone/>
            </a:pPr>
            <a:r>
              <a:rPr lang="de-AT" sz="2000" dirty="0" smtClean="0"/>
              <a:t> </a:t>
            </a:r>
            <a:endParaRPr lang="de-AT" sz="2000" dirty="0" smtClean="0">
              <a:effectLst/>
            </a:endParaRP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5157192"/>
            <a:ext cx="1063625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30717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/>
    </p:bld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0</TotalTime>
  <Words>8</Words>
  <Application>Microsoft Office PowerPoint</Application>
  <PresentationFormat>Bildschirmpräsentation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Ripple</vt:lpstr>
      <vt:lpstr>Untersuchungsarten Teich und Füllwässer</vt:lpstr>
    </vt:vector>
  </TitlesOfParts>
  <Company>Labor Dr. Pottmann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Schwimmteichvortrag</dc:title>
  <dc:creator>Dr. Pottmann</dc:creator>
  <dc:description>Untersuchungsarten</dc:description>
  <cp:lastModifiedBy>Dr. Pottmann</cp:lastModifiedBy>
  <cp:revision>17</cp:revision>
  <dcterms:created xsi:type="dcterms:W3CDTF">2005-03-07T19:40:51Z</dcterms:created>
  <dcterms:modified xsi:type="dcterms:W3CDTF">2021-11-30T17:54:41Z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Schwimmteichvortrag</vt:lpwstr>
  </property>
  <property fmtid="{D5CDD505-2E9C-101B-9397-08002B2CF9AE}" pid="3" name="SlideDescription">
    <vt:lpwstr>Untersuchungsarten</vt:lpwstr>
  </property>
</Properties>
</file>